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175-2D4E-47CB-8F62-CFA0A62D4A6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2219-C04E-44DF-8483-F0DCD964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175-2D4E-47CB-8F62-CFA0A62D4A6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2219-C04E-44DF-8483-F0DCD964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0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175-2D4E-47CB-8F62-CFA0A62D4A6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2219-C04E-44DF-8483-F0DCD964F70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806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175-2D4E-47CB-8F62-CFA0A62D4A6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2219-C04E-44DF-8483-F0DCD964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20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175-2D4E-47CB-8F62-CFA0A62D4A6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2219-C04E-44DF-8483-F0DCD964F70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0711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175-2D4E-47CB-8F62-CFA0A62D4A6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2219-C04E-44DF-8483-F0DCD964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47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175-2D4E-47CB-8F62-CFA0A62D4A6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2219-C04E-44DF-8483-F0DCD964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14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175-2D4E-47CB-8F62-CFA0A62D4A6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2219-C04E-44DF-8483-F0DCD964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2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175-2D4E-47CB-8F62-CFA0A62D4A6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2219-C04E-44DF-8483-F0DCD964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58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175-2D4E-47CB-8F62-CFA0A62D4A6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2219-C04E-44DF-8483-F0DCD964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2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175-2D4E-47CB-8F62-CFA0A62D4A6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2219-C04E-44DF-8483-F0DCD964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4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175-2D4E-47CB-8F62-CFA0A62D4A6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2219-C04E-44DF-8483-F0DCD964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9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175-2D4E-47CB-8F62-CFA0A62D4A6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2219-C04E-44DF-8483-F0DCD964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5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175-2D4E-47CB-8F62-CFA0A62D4A6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2219-C04E-44DF-8483-F0DCD964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1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175-2D4E-47CB-8F62-CFA0A62D4A6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2219-C04E-44DF-8483-F0DCD964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3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1175-2D4E-47CB-8F62-CFA0A62D4A6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2219-C04E-44DF-8483-F0DCD964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6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51175-2D4E-47CB-8F62-CFA0A62D4A6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D92219-C04E-44DF-8483-F0DCD964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3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  <p:sldLayoutId id="21474838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8537448" cy="10668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THE PROBLEM SOLVING AND DESIGN PROCESS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Step-by-step method used by engineers and others to solve both simple and complex problems.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Have you used anything like this in the past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	</a:t>
            </a:r>
            <a:r>
              <a:rPr lang="en-US" smtClean="0"/>
              <a:t>Similar to scientific method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461248" cy="10668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THE PROBLEM SOLVING AND DESIGN PROCESS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Step </a:t>
            </a:r>
            <a:r>
              <a:rPr lang="en-US" b="1" dirty="0"/>
              <a:t>1 - Identify Problem</a:t>
            </a:r>
            <a:endParaRPr lang="en-US" sz="2000" dirty="0"/>
          </a:p>
          <a:p>
            <a:pPr lvl="0"/>
            <a:r>
              <a:rPr lang="en-US" b="1" i="1" dirty="0"/>
              <a:t>Problem Statement</a:t>
            </a:r>
            <a:r>
              <a:rPr lang="en-US" dirty="0"/>
              <a:t>: describe the problem that must be satisfied, you are not worried about solutions yet (paragraph)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5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461248" cy="10668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THE PROBLEM SOLVING AND DESIGN PROCESS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Step </a:t>
            </a:r>
            <a:r>
              <a:rPr lang="en-US" b="1" dirty="0"/>
              <a:t>2 - Analyze Problem</a:t>
            </a:r>
            <a:endParaRPr lang="en-US" sz="2000" dirty="0"/>
          </a:p>
          <a:p>
            <a:pPr lvl="0"/>
            <a:r>
              <a:rPr lang="en-US" dirty="0"/>
              <a:t>List the </a:t>
            </a:r>
            <a:r>
              <a:rPr lang="en-US" b="1" i="1" dirty="0"/>
              <a:t>Design Specifications</a:t>
            </a:r>
            <a:r>
              <a:rPr lang="en-US" dirty="0"/>
              <a:t>: the requirements a solution must meet in order to be successful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537448" cy="9906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THE PROBLEM SOLVING AND DESIGN PROCESS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/>
              <a:t>Step 3 - Develop Multiple Solutions</a:t>
            </a:r>
            <a:endParaRPr lang="en-US" sz="2000" dirty="0"/>
          </a:p>
          <a:p>
            <a:pPr lvl="0"/>
            <a:r>
              <a:rPr lang="en-US" dirty="0"/>
              <a:t>Brainstorm ideas</a:t>
            </a:r>
          </a:p>
          <a:p>
            <a:pPr lvl="0"/>
            <a:r>
              <a:rPr lang="en-US" dirty="0"/>
              <a:t>Create multiple drawings to determine best </a:t>
            </a:r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Thumbnail sketches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29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461248" cy="10668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THE PROBLEM SOLVING AND DESIGN PROCESS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Step </a:t>
            </a:r>
            <a:r>
              <a:rPr lang="en-US" b="1" dirty="0"/>
              <a:t>4 - Select / Refine Solution</a:t>
            </a:r>
            <a:endParaRPr lang="en-US" sz="2000" dirty="0"/>
          </a:p>
          <a:p>
            <a:pPr lvl="0"/>
            <a:r>
              <a:rPr lang="en-US" dirty="0"/>
              <a:t>Determine the design which best fits design specifications, may require combining designs </a:t>
            </a:r>
          </a:p>
          <a:p>
            <a:pPr lvl="0"/>
            <a:r>
              <a:rPr lang="en-US" dirty="0"/>
              <a:t>Create drawings of chosen ideas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6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6524" y="228600"/>
            <a:ext cx="8613648" cy="990600"/>
          </a:xfrm>
        </p:spPr>
        <p:txBody>
          <a:bodyPr>
            <a:noAutofit/>
          </a:bodyPr>
          <a:lstStyle/>
          <a:p>
            <a:r>
              <a:rPr lang="en-US" sz="3200" b="1" dirty="0"/>
              <a:t>THE PROBLEM SOLVING AND DESIGN PROCESS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b="1" dirty="0"/>
              <a:t>Step </a:t>
            </a:r>
            <a:r>
              <a:rPr lang="en-US" b="1" dirty="0"/>
              <a:t>5 - Implement Solution</a:t>
            </a:r>
            <a:endParaRPr lang="en-US" sz="2000" dirty="0"/>
          </a:p>
          <a:p>
            <a:pPr lvl="0"/>
            <a:r>
              <a:rPr lang="en-US" dirty="0"/>
              <a:t>Build possible solution</a:t>
            </a:r>
          </a:p>
          <a:p>
            <a:pPr lvl="0"/>
            <a:r>
              <a:rPr lang="en-US" dirty="0"/>
              <a:t>Take notes of build process to determine what changes should be made next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0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7966" y="304800"/>
            <a:ext cx="8537448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THE PROBLEM SOLVING AND DESIGN PROCESS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Step </a:t>
            </a:r>
            <a:r>
              <a:rPr lang="en-US" b="1" dirty="0"/>
              <a:t>6 - Evaluate Solution</a:t>
            </a:r>
            <a:endParaRPr lang="en-US" sz="2000" dirty="0"/>
          </a:p>
          <a:p>
            <a:pPr lvl="0"/>
            <a:r>
              <a:rPr lang="en-US" dirty="0"/>
              <a:t>Evaluate prototype</a:t>
            </a:r>
          </a:p>
          <a:p>
            <a:pPr lvl="0"/>
            <a:r>
              <a:rPr lang="en-US" dirty="0"/>
              <a:t>Does it solve the problem? Why or why not?</a:t>
            </a:r>
          </a:p>
          <a:p>
            <a:pPr lvl="0"/>
            <a:r>
              <a:rPr lang="en-US" dirty="0"/>
              <a:t>Document any improvements that could be made to test prototype</a:t>
            </a:r>
          </a:p>
          <a:p>
            <a:pPr lvl="0"/>
            <a:r>
              <a:rPr lang="en-US" dirty="0"/>
              <a:t>If design fails to satisfy problem, repeat process with multiple new solutions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5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209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THE PROBLEM SOLVING AND DESIGN PROCESS </vt:lpstr>
      <vt:lpstr>THE PROBLEM SOLVING AND DESIGN PROCESS </vt:lpstr>
      <vt:lpstr>THE PROBLEM SOLVING AND DESIGN PROCESS </vt:lpstr>
      <vt:lpstr>THE PROBLEM SOLVING AND DESIGN PROCESS </vt:lpstr>
      <vt:lpstr>THE PROBLEM SOLVING AND DESIGN PROCESS </vt:lpstr>
      <vt:lpstr>THE PROBLEM SOLVING AND DESIGN PROCESS</vt:lpstr>
      <vt:lpstr>THE PROBLEM SOLVING AND DESIGN PROCESS 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SOLVING AND DESIGN PROCESS </dc:title>
  <dc:creator>Andrew Walch</dc:creator>
  <cp:lastModifiedBy>Andrew Walch</cp:lastModifiedBy>
  <cp:revision>1</cp:revision>
  <dcterms:created xsi:type="dcterms:W3CDTF">2015-10-06T15:06:18Z</dcterms:created>
  <dcterms:modified xsi:type="dcterms:W3CDTF">2015-10-06T15:07:44Z</dcterms:modified>
</cp:coreProperties>
</file>