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50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1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9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6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2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2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5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8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0FE129-A07A-48BE-A2BF-0447536152F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68BD-CFFE-4FCE-BE83-2E88A34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6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32645"/>
            <a:ext cx="8825658" cy="33295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Tech Ed. Procedures and Expectations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With Mr. Walch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5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Entering the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Smile and greet Mr. Walch at the door.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up materials: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Table Box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Daily Handout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Pencil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Glasses (if needed)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Sit in your assigned seat.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Begin working on Do Now (Silently)</a:t>
            </a:r>
          </a:p>
        </p:txBody>
      </p:sp>
    </p:spTree>
    <p:extLst>
      <p:ext uri="{BB962C8B-B14F-4D97-AF65-F5344CB8AC3E}">
        <p14:creationId xmlns:p14="http://schemas.microsoft.com/office/powerpoint/2010/main" val="38959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First person in gets box each day</a:t>
            </a:r>
          </a:p>
          <a:p>
            <a:r>
              <a:rPr lang="en-US" sz="2800" dirty="0" smtClean="0"/>
              <a:t>Keep neat and organized 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apers in folders!</a:t>
            </a:r>
          </a:p>
          <a:p>
            <a:pPr lvl="1"/>
            <a:r>
              <a:rPr lang="en-US" sz="2400" dirty="0" smtClean="0"/>
              <a:t>No class-shared materials (scissors, rulers, etc)</a:t>
            </a:r>
          </a:p>
          <a:p>
            <a:pPr lvl="1"/>
            <a:r>
              <a:rPr lang="en-US" sz="2400" dirty="0" smtClean="0"/>
              <a:t>No trash</a:t>
            </a:r>
          </a:p>
          <a:p>
            <a:r>
              <a:rPr lang="en-US" sz="2800" dirty="0" smtClean="0"/>
              <a:t>Put in correct spot before leaving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5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DO NOW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Everyday</a:t>
            </a:r>
          </a:p>
          <a:p>
            <a:r>
              <a:rPr lang="en-US" sz="2800" dirty="0" smtClean="0"/>
              <a:t>Independent Writing </a:t>
            </a:r>
            <a:endParaRPr lang="en-US" sz="2800" dirty="0" smtClean="0"/>
          </a:p>
          <a:p>
            <a:r>
              <a:rPr lang="en-US" sz="2800" dirty="0" smtClean="0"/>
              <a:t>Silently</a:t>
            </a:r>
          </a:p>
          <a:p>
            <a:endParaRPr lang="en-US" sz="2800" dirty="0"/>
          </a:p>
          <a:p>
            <a:r>
              <a:rPr lang="en-US" sz="2800" dirty="0" smtClean="0"/>
              <a:t>What’s the point?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6626" name="Picture 2" descr="http://t0.gstatic.com/images?q=tbn:ANd9GcSSAyuRRV4YN1pBSBG3j6IEFWdqdjECU_9FEJuwAEYoFW41Xd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1" y="1600200"/>
            <a:ext cx="2143125" cy="2133600"/>
          </a:xfrm>
          <a:prstGeom prst="rect">
            <a:avLst/>
          </a:prstGeom>
          <a:noFill/>
        </p:spPr>
      </p:pic>
      <p:pic>
        <p:nvPicPr>
          <p:cNvPr id="26630" name="Picture 6" descr="http://teachertreasures.files.wordpress.com/2010/10/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733800"/>
            <a:ext cx="2133600" cy="2755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6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TRACK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3200" dirty="0"/>
              <a:t>Voice Level 0</a:t>
            </a:r>
          </a:p>
          <a:p>
            <a:r>
              <a:rPr lang="en-US" sz="3200" dirty="0"/>
              <a:t>Eyes on the Speaker</a:t>
            </a:r>
          </a:p>
          <a:p>
            <a:r>
              <a:rPr lang="en-US" sz="3200" dirty="0"/>
              <a:t>Pencils down, hands free</a:t>
            </a:r>
          </a:p>
          <a:p>
            <a:r>
              <a:rPr lang="en-US" sz="3200" dirty="0"/>
              <a:t>Standing/Sitting still</a:t>
            </a:r>
          </a:p>
        </p:txBody>
      </p:sp>
      <p:sp>
        <p:nvSpPr>
          <p:cNvPr id="23554" name="AutoShape 2" descr="data:image/jpeg;base64,/9j/4AAQSkZJRgABAQAAAQABAAD/2wCEAAkGBhQSEBQUEhQUFBUUFxcVFBYYFRUUFxUXFRUVFxQXFBcXHCYeFxokHBcVHy8gIycpLCwsFR4xNTAqNSYrLCkBCQoKDgwOGg8PGiwcHBwpLCksKSkpKSwsLCkpLCwpLCkpKSwpLCkqKSwpLCksKSkpKSktKSkpKSkpKSwpKSwpKf/AABEIALMBGgMBIgACEQEDEQH/xAAcAAABBQEBAQAAAAAAAAAAAAABAAIDBAUGBwj/xABBEAABAwEFBQUFBQcDBQEAAAABAAIDEQQFEiExBiJBUWETcYGRoQcUMrHwQlLB0eEWIzNicoKSY6LxFUNUg7I0/8QAGQEAAwEBAQAAAAAAAAAAAAAAAQIDAAQF/8QAKBEAAgICAgIBAwQDAAAAAAAAAAECERIhAzETQQQiUXEUYYHwMkKR/9oADAMBAAIRAxEAPwDxouSxJFBK4UehYqoVSqiTyS0YNcuNUsSBSWowqpYkEgiYOJFpQSRMGqNUgkqJACHJ+IqNGqqkBk0bychn55U4otlNVAlVViI0We0KjfIUKfmmPTNCpDS5BwoaVr3HJJyaVyciKCKSCKmombFVFpQCSqkCx+JOqfNRVVqx3fJKSI2OeQKkNBNBzNBkOqICHFmm4lNa7E+M0ka5h1Ac0tr3VGfgoHBK2MI96bVENqgpGFRFyaUiVgWKqCSKBghJAIoUGyVwTaJ5KaV3ygjIagnEILmlGhgJFJBSMFJJWrvuyWeQRwxvle7RjGlzjTXIclglfCt25biL4+1LWkFxa0vc1raN+I7xGI1yoK/CctF0lh9jNqL2ds+OFhjbLI44sUbSKkFjgN4EUOeR9ZZtnMOE42MiOUZeaSOY3IHs21dTXPQmp4qvx5cbnUpLQsk2tGBtG3srOxge13auLjgqGhsW60fCPtOdplurmFvbW2ciYUY4RhjWRktoHho33A1Ory4555itNFhFUlJSbaMlSE0JBIBKqKMGqFUSgU60Ae15GhISeliQKtdi0A+ajJUiQYKa5qM42YjASITqIBTUaMEad/1r4poRQWZgkL072JMeZ5Iy3HFM3C8EA0oQWuodRUUPf0XmtmhLnho1JovpbZK5YLvsjp2gtD2hzQ74mtLQcJJ1Na59Eqetrvr8keaWKVf1HL7R2uxxW11jtVn7JhwuY+g7OVp4nhStQTlSmoyXMbb+yYwsdaLFifE1uJ8Z3nMAridG7V7BSpB3h1oaS377UMVoLZ4WWmDESGOOF8Zr8cUoFWOPLMFegbM+0y7HQBrJnRiNpOCVjgWgVNMTQWkDTI6AKcoyg67NGdxUuj5t4oUWntFPC+1zus7cMLpXuiFCKMLiWgA6d3JZqUuNSonJIpGAQkHEIgIhqbEA1GqOFLCnwNZISkgUirWOEptEUEstmGpIoLmkgiXsXsJtkIbaWsY0WoNr2jiTijLhuhtRQNcG151Gei8dWvsuZBao3QvMbmHHj1DGsGJ7nD7QoPh+1kOKXG9Al0e/X8yVzH1ce0eWNfugB0WKhjiz3RvVzzNPIbN7EwvImlcJnOJNcsJplu8KDSg004LPsvtRa+MNMU5cAAX44mPJpSpwNAFTTQAZhc5tlehe6CWxmSyTT2gRloka2OUgNeZJG0DatL4wXGtcWdaI/pZcf1VX5N5m449Fr21X3Zewjs0LWve12MvaN2MFtA0PGRJroDkGjovFyvZI9mLRIY23lNH2bTTsonVktIBBbH2UTsJFRWuEULia5rktrdh2MMslnIa2LCJWOdiDJZHOIhif9otbStT9k5p4ppCqSWjhwipLTZXxuLXtcxzdWuFCPAqNVQwUkKotVEAQRcEXtApTNMJTWAJNUQctfD67gmJBFAZL2JpXh8u/l+o5qMtVptsIZg+yTiIy16GmWWXmqrkzSFV+xqSNEqLnkMdh7KLuinvKOKbLECWHmWbxb3kA+XVele0nb8ROMDGMkiAwvY6tHDkC0gtPIjReIWRpjmYXhzKEVJBBb/MBrlr4Lq9tLxsL+zME0ssp/iuw0j0pX95hdj50y46pYuN1Ihy8TbUo/wAmfa7nss7wbPaRG54BMcwecJIzaJWMo6hyzaPFZN4lsdYYnNeB8cja4ZCPuFwBLQRyFSO5RPtLWtIjLi53xOLcNByaMR8SqQQprSlZWsu1VAolRFJGMBrFRKiKVE6gCwURCNEQ1VUAWABOwqeGCp5K0LKqqAjmkZyWFIlOJUUky4yiSdRKiziEZRCicQgoSiFCC7fZi43Nswko8OtBzOE4RCx27Q8cT2l1P9Fn3lzezdz+82hke8GHekc0CrY25vIrlWmQ6uA4r2iyyvhb/Ec1ooGRhxowZBrWg6AANH9p6qnx4fVl9ifI/RmXbc4A1IAp1oBkc66gVA/pC5/am8GNvWzxl5ayytBecAkpK/FK8mM5OoXRtPRi9CsV5ySGsgaY2gufiY1240F7qmlfgHPivGbFedpltc9rhbie5znyANxUbK4mhbxHDwVOaTk0mJFHdTbVxsBAtWTtWWSyiB8nR0hzb4VVGeUvaya0sbZrJCS6Gzg70rtamu84k0q85UyCwTtpaa0ZBEx/NtnaH+GWqifcNpmPbW2QwsOZfMTicP8ATYd5x9FKg19x1keLdaZ57Q2sUccj35kUyIja0jQ4iKLkw3gKn8Vu3zfjDGLNZWlkAOJxPxzOpTFJThybwTtk7pD5e1kyhh33k6Gmje8mgRodaVnPuYQaHIjUaEd6NFoX5bzPaJJDq5xP5fgheFzyRMY9w3ZBVpB9COCZKjWZ6FE5KidKzMaknUUzrG5rWuc0hrtDzomoSyCidHGXOAaKkmgH/K2Nk7HFLaBHKAcYIbXQPIOE9c1QtEJilI0LXfIrNAy3Ro2HZc++ss1od2ZcQCWkGhI3RXTM0XV7PWCCFhJiqYjJBbaDFKxrnbk8YOYLSKbtNOqpbTxm0Qw26HMgNbNTVj26E04GgzT7BeQtT2TQyts9uaKOxHCy0UFMycsR4g5FRkhLbOovnZeG2kTSF4e6lZ4YnWmG0UoA8iPeieabzXDVeQ3vZOytEsYJIZI9gJaWkhriBVpzaehXozrTMxxMlhtEch1dZJHwsf1IAI8jRed3w0+8S4muYcbqteS5zTXRxOp6qTiPDsp0SARa1KiaMSjFRKiITiF0xgIxgCexqVEWBOoisd2asQwJNjVqNuSookJTodDBxoaClSBpX6KlHePrwUQcjiTaRGmzGISTntQouSj1BApFIJ1E6QBrgm0TnIUUpxCej7D3f7vZxJhHa2ijgeLYq/um8hicDJ3NYuyuy5jIQXVP5EcfCp/uXmVxe0OaHC2aNloY0BoxbkjQ0BoDZWipoABvh1AvWdj/AGh3fPhbjMEh+xMA0V5NkG47zB6IrlUIUlshKLvZF7Rn+6XTMRk+bDA3/wBhrJ/sDh4rwezWp8bg+NzmOGjmkg+i9U9v16h01ngaco2OkcAeMhAb/taSP6lw11XnZRCI54C4guPaNNHGpJz5/op8dy+pjp1EhO2dspT3iT5Hz1WVaLW+R1Xuc883EuPqulx3dXJtoJ5ZZnwCH7TWeL/89lZXg+Q4z300VcTKX2RTufZJ8gEkpEMI1e/LLL4R9rXgp7/v5hYLPZgWwtOZPxSO+871oOCy70vyWd1ZHl3IcAOVNAn3PcctokDI2kk+g6oUb95B2fuV1onawDjn0A1qtHbO8A+QRs+CMBjfDj811s92CwWVzGOHaPH7x+p6tb06rjLngDrS2oxbw1zRSJuVuyO5tnPeGvNSzC3EDSoNOY/FG4tnhLI4SE0YCd3jTqu5vyXsY5nnJ0pwtHQarmdj7UBaQHaO3T4p0hHNnMWqLC4gaAn0XQCMT2DL44TX+08fRbW1mwjY4u2Y4h1SHNObT1B1Hy7lzWz9tME1HDdduuB4g5HvTp2jN2vwZNmlLHtcMi0gjwXS7RWAWiIWuHjQTNH2H8+4qjtDchhfibnG7Np6cjyKrXRfT7O6rcwcnNObXDiCFnsN3tDrh2iksjyW0cx26+N2bXA6ghbE102O179mkEEh1hkNBXjgfp5qtabohtQx2Uhr9XQuIBr/AKbj8Q6LAtN2SROo9jmkcwQotDqn1o6yzbOXkzdbI5rOfbgMp/kuSvazuZPI17g9zXEOcDiBPE14phkdzd5lQuGeaXEZJoanBhpWhoOPAE1p8j5JYUU8YBYmqQNqlE3PuVrssl1RjolKVFXs1Ixqm7FO7OiKiI5ErBl9fVEXOoFGXqNz0zI42J0ikE/8/wD9KsUcR5qLZdRKzkEqo00z/T6/FRR1DgnUSaVPG2tKfXgrxROTorFMIVp0P4qu5qEojJ2MTw7NNonBqjiMPklLqVJJpQVzy4AdFt2zZCePPCXD7wzHmsRrFuWLaWeIUa9w8apkhJN+jO/6VID8Dge4q1ZNlrRId2N3kaLTO3Fo+8P8Qq1p2qtD8jI6nKtAjQuUjRsmx8UVHWqVo/kYQ535BdFYL1a0YLO0Rs4/ed/UV5+ydznZkldbs5EXOAHFDElJsl2vecLR0VPZG6v3glk3WNIJJ+QXYX5cjQ1sk5o0DTiVxV8X9jOCMYGN0A496C30Iy/7RpS+UFv8MtBb3Lm7nhPaNpXIrq2Re92Omr4tOZajsrcNCZHijWZnw4d6ZfStm9HUbTN7axNaPjY0FzeYoM/RcHs3ZQ6bC9oIJ0P1ke5X7w2jc20Y2nKtKcKcl0Vx3Oyd4nhy++zkeY5hBfQtimNeN1CHExxMkTqkteauaTq5jjqe/wA1yV67MloL4jjj6at6OHAr0XamzVcegPTRcC68HwvJYT3cD0KMdoKbTObcC08R6LWsW11oYA1xEjfuyNDx4VWo63Waf+LH2buLmZebVF+ykb8452O6GrT6oUVyT7GftgP/ABbNi54PwqufvG0mWV0jg0FxqQ0UAyAyHgupGxJ4zRDriC52+LGIpXMa4PApvDQ1aDl508EVFBi1ejPRDEcOamDVVRC5ChbmrZi/4VZmo+u9WohzVkiE37LlhiBpVoOGpdnTEPPXXRU3tBfoaakDXmafmp3y4RQeI/P1VaSQEdUSMbexkwAOX4Gnf1VZxT3FRv8AlqpyOiA3EngqElPDvqq55MsiFEIhifhU+ODRVtDQrlmnoCKVqPHwKppzCumIslZZJUL2qTEOHhz6JjymaFjojLUQjhRaxJQ7ZoXAxhnHa/DR1T1pQfNdDPsjizhe144ZgHxBXP3dYiQ51KgUH4q9AHg7tRyWohJ7JzsdN9wqaHYqU6gN7yB81dsVmtT6YcfquisWwNrloXFwHM5D1Qbrt0SfIl7Ofs2zsMWcsoPRuZXQXbe0bCBAwD+Y5lbli9l8YP72UV5CpP4Lobt2RsbDRtXO7x8hmoS5YfkGe9I5O/bO+0WeuZI1XC/s3KTkw+S+iI7BEwUDAntgjH2GD+0KEflKPoZqT6PI9jNlJ2yBxbRvGvJdDtPcshjw2dm5qaDMnqu3tVsw5N+vJJ1vwtqcyeA+fQJHzycsqFtrR4c7Ye0k/wAN3kfyXcbH7OSwDEWkHkuzMr3EOa4YeVST6ZKSe8A0ZmiefyJSVUCLrbZx1/XaJwQQWP50yPevMb82UmjcSWEjmMx5r2W0bUR4t4mnQAjyKrO2shzGEn+pjQPKo+arxynH/Um+aP3R4FLYXDUHyUeAhe84LDaPiipzIaafiFn2nYWwSndeWnqFZc0faCuVHiryeaqStzXtrvZPCN5pdJ0FFxO1WxsrZashLGgAAZ8K1KeHJGT0UXJFezg8KLWq9PdzmZOaR4Ks6JXSKXYWkJ4loocCa5ERxsmlmCrl9ECM0x6m5DRiIyJjnoFRkqMp0WUR+JPEw5epVcuRquKfMrKKJcYxGRSaKJ716BJO2ROSATgnAJkh7E00SATgyqv3fdT5CAxpPcE4raWykyKq0rDdL3ndbVd7s/7Mcg+0uEbeuvkuysU1ksopEzE5uZdu1FOIrkpS5UtLZyz+QvRk7FbAVsxbKwgucXYtMqAAenqupu/2cWaM1dven6qC3X1IGj4sRoQK1NKVJIAFFJde1bi4NdVx6afquKfmlbjoTyRbqRvCxRxCkcbW+GfmVlzSSl1HEt8z5U1WxbrZhbXTKvD8Vx1u2wkDiBTyXPCE+Q3LjH9jSjsMkj8sQHMn8Bkt6zWNsLak+a4Ju2Tw6tSfJaU21LJoi0uwHrmPGnh5q8+HkdL0JCcFtdm5Pfza0b5mqri8hJkSfyXGSl7Kn4m/eaaj00Vux2supTVU/TpLQPJJvZ0dovV0LgJBiHA9OCsyWmO0tDWuLeiN3sL2UeAR/MKj1U7mxR5Uw14jILnbSfWyqi/4JbPD2LQA4HvoqVvYJRk4NPeKLPvSJ9C5hq373LqRrRcpbL0LDlXEDqeJ6ClPU6LJLJbtsWUklXotXxdMzDUsdQ6Eb1R/bWixZWluoodaeIGfLVbF2bZva14fvCmXQk9O8p3v9mmNSOzcRmRSh7wV1y86aVKvZzPji+jBbNU5mnXX0CvPtf7oNzdmDVwzHCjSeGnFabtlmvzjkbhP1mpoNmZGmgmaM8qO8OCr5ONLWgeGRpbJ2t0cTnPqGU3QSczmN0Hjlw5rp7PaWys3m1H8wyz4hYNk2aaN6WQvI4ucaZdSrd67RRQs+IZZGh0rzFfrmuHkSnL6OzrgsY1Loxr/ALDYyaPYMRJFG0Bypp9nj0XGXhsDBLU2eQf0u3T5FT3ztAbQd4VDdKkYhlQkEag66clQie6uXzA+a9Hj45KO2ckpuL+k5u9NkZofiaaLDmgpwXr9kv8AIgc2XC6lMLXUJrXOlDWlFiWyxWa0VxN7N3MZjxGqor9oqvkV/keaOiomFmXHLM8uAHqR6Lp732TlhzAxs4ObmKeCwZI+eqDidcJqW0zNe1RlXJI1Xexc04nTFkBSxJ7mJuFefyQ2UTLbpEFEFM1q9SOxKoIBqrMNmLiAASVcui5XzuAaD1K766bogsrQ54D3cuFfx+Sp0cvLzxhrtmJs/sG59HzEMZ1+s16FdPu1lZ+7YN3V5Gdc8mjmsOe+MXCnLX5aAd3hzVGe0udrX66BK4OXZwT5nJ7NS9b+dM8nQVyFdBX9Oirw2qtANSQK5c/X671nYlLYzvjVUxSVIjtu2ei+6dtHkN45V5hR3bs6Y3Y35AcM8+VFn3bamsAdI+nJuh8eS1JL5OHE4gM0Apr3c150s1pdHfGMXt9lPaG/zm1gPKv66rlRG4Z0BJqauyp/lrxpr+C6Z95wv1YM+PFRdlZzmaoyhccdoEoZO2c0zG6o4auOEfp60V+y2A1BpxFQMyQaAUyPoVrj3duja95SN9xs+ANFNMkvh9R6/v8AfsDxpFqzXO57KZMDsi2m86hFMThn6q1BdUMJ4uPLhXj1WBaNqTXWnKnBZtq2vdn8PkEV8fl9BtI76W8200oOmQUMl5NdllQefnqvOrVtm9zQDw8PKiox3+6vE+OXkjH4c33oHkZ6P7/hDsADm9a5ngAPPyXG7UQAPBa0ioBdU8TmQBwHen2K/abzjnwHDxU0t5tlO+Aa8Rkujj4vHK6DpnLGQhSWSQVq7QAkdSBkFuyXPG/4XDuKqy7Ov1p5aLrXJF6EwZXi2gnbSkjhTQculNKdFt2PbKWNmInEXEhooN0DUkka6UHmsltxO5K465DkPu5d4/5qpyXG+wpSQ60bUzS6uLTlm35EaePgsm3Wh1WhxOdSOJGfDp0WzBdrW659FkX+MZZhGmIdBomhjdJAknWzPx/XNIz+iryTaNHDjzPghUU+MV5b3zougjRZ7ZL3hVcQ4HwUb5UaEcTUivRzcgcuXDyVe12eKbgGO4EaeKodsgZlsEJUou0zOvG6HxnMVHArIliXVm3ZUOY5HNZttu8O3mf4/koz4rOzh+V6nr9znnsp8k2hU9oZTUZ+Kiy5FefPj2epGWhzGLpdn9mHTEF+Teql2f2c/wC5LpqG810E9roMLch0+XcuqMTg+R8qvph/0tGVkTcEWgyy+0ep5dypvtFTU5lU3zKN06skea7ZcM6HbKgZUu2TUMomk23EaHzofmiL2eNDTuAHyWWZ0ztVsSyR0d1Wlzn5uIGriOAHElNvTaJ0jznujJo5AZDxWTFbMDCK7zhQd3VZj7QlULdsrujd/wCs9U8X8ea5kzqJ1oT4IOzp338earSX0ea542hNM6OKDizZkvMniq77Us3tkDaKI6D42a0RJOdPE0Vi0yNjAAoXc9adM8li2WbeFU612jez1rxWFw3Rf98IFSST6KWG9zzWHLaalRmZKx1xHYWa/eq0ob/pxXnzLTRTNtx5pHFMbCSPQv2mPNA7RE8VwsdsPNaMdpLW4ianh0Q8aEbaOpdfLWZyHPUN4+JWFe98mXLRvACvqsR9qLnZnXr81E+dUjBI2LZb7VPi3iB9dVn9up7Pa8JDu/6+uSpYHAuSy0NBoojKo7VagSSKivAKq60LITCy0+VM7ZU3TqMzpjeMvPkTBOQqotCBkWB4ixaGNkHJ3NZxsTuRVjGnCY81GcFJlePOCpdHYy2wkU0CqulUYJKjleG8a9yRHEoBkkzULplUfaymdqnLR4i2ZUztVWMiidOjZZcZdM/1VM7dUXWhROtKGkUXGXprVU1qoX2hUjKmGZG0UXEXDOmOnVQyphkQzRRcZb7VLtFTxoYkmaDgi26byTDKq5ehiQ8iDiaNklz8vr5qO1zb3yVaKaidK+pWzQmNSscXpvaKAvSxJfIUon7VISqDElVbyGxNKzzDU6V05lXrVNVv14rC7TTopxaqiiZTRCfHux/a8kjOqhck5+a2aK4lntlJ7xu06qljS7RNmgOBc7VJ0qqB6WNHNAwJ3PUbnoGRRlyfNGUSTtCiJlBVGqGYcUWRInYx9VVQORxoOSFwO1as+1cUkkiOGPZVeM0gEkkWdMehlo1AVR2qSSUqiMppCCSDKoRao6JJKYwXBNokklfYUMKCSSmwiSSSSGENUUEkYgEgUkkrMxJJJLIAkKopLADVBJJPIIWoFFJFAE1EIJKi7AwlApJJmYCKSSwAoJJLBP/Z"/>
          <p:cNvSpPr>
            <a:spLocks noChangeAspect="1" noChangeArrowheads="1"/>
          </p:cNvSpPr>
          <p:nvPr/>
        </p:nvSpPr>
        <p:spPr bwMode="auto">
          <a:xfrm>
            <a:off x="1524000" y="-533400"/>
            <a:ext cx="2686050" cy="1704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4" descr="http://www.pinstripetalent.com/Portals/100395/images/recruitalicious/the-whites-of-their-eyes-blog-post-eye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85588"/>
            <a:ext cx="2864144" cy="2551256"/>
          </a:xfrm>
          <a:prstGeom prst="rect">
            <a:avLst/>
          </a:prstGeom>
          <a:noFill/>
        </p:spPr>
      </p:pic>
      <p:pic>
        <p:nvPicPr>
          <p:cNvPr id="9" name="Picture 10" descr="http://1.bp.blogspot.com/-Zms6c9SopIM/T4jESWg5lvI/AAAAAAAAYpQ/Oxe9bwJjEBo/s320/funny%2Bbig%2Bears%2B%25281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273488"/>
            <a:ext cx="3245144" cy="227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13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338" y="2449132"/>
            <a:ext cx="8153400" cy="3505200"/>
          </a:xfrm>
        </p:spPr>
        <p:txBody>
          <a:bodyPr/>
          <a:lstStyle/>
          <a:p>
            <a:r>
              <a:rPr lang="en-US" sz="3200" dirty="0" smtClean="0"/>
              <a:t>5 seconds to finish your sentence, then…</a:t>
            </a:r>
            <a:endParaRPr lang="en-US" sz="3200" dirty="0" smtClean="0"/>
          </a:p>
          <a:p>
            <a:r>
              <a:rPr lang="en-US" sz="3200" dirty="0" smtClean="0"/>
              <a:t>Track to speaker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5602" name="Picture 2" descr="http://t1.gstatic.com/images?q=tbn:ANd9GcQqFyyRig9shOhWiYWt6gfBKB-pI1529gzoiMDIXbYG7Qsrgoa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9359" y="3169565"/>
            <a:ext cx="3505581" cy="2574411"/>
          </a:xfrm>
          <a:prstGeom prst="rect">
            <a:avLst/>
          </a:prstGeom>
          <a:noFill/>
        </p:spPr>
      </p:pic>
      <p:sp>
        <p:nvSpPr>
          <p:cNvPr id="25606" name="AutoShape 6" descr="data:image/jpeg;base64,/9j/4AAQSkZJRgABAQAAAQABAAD/2wCEAAkGBxQTEhUUExQVFRQXFRQVGBQVFRcXFBQVFBQXFxQUFBUYHCggGBwlHBQVITEhJSkrLi4uFx8zODMsNygtLisBCgoKDg0OGhAQGywcHCQsLCwsLCwsLCwsLCwsLCwsLCwsLCwsLCwsLCwsLCwsLCwsLCwsLCwsLCwsLCwsLCw3LP/AABEIALwBDAMBIgACEQEDEQH/xAAbAAACAwEBAQAAAAAAAAAAAAADBAIFBgEAB//EAD0QAAEDAwEGBAUCBQMCBwAAAAEAAgMEESExBRJBUWFxBoGRsSIyocHwE9EHI0Ji4RRScqLxFRYzgpKywv/EABkBAAIDAQAAAAAAAAAAAAAAAAECAAMEBf/EACMRAAICAgIBBQEBAAAAAAAAAAABAhEDIRIxBBMyQVFhIoH/2gAMAwEAAhEDEQA/AM0SbnJ1PE80WPe5n1P7qb2ZPc+6M1i49neRDePM+pXd88z6qZaoiNCxkjrXnmfUojGnmfUr0UaaYxBsJ2MkcT6orpDbU+qG42Q3OSESAzTHmfVK/qm+p9UWcpXfTII40nmfUqY7n1KAyRFDkwAm8eZ9VNkh5n1QFJqKFYw5/U/VV9Q48z6lNOckKgqWBI7DIb6n1KYe48z6lJRFM3uEQg3nqfUqDnnmfUqRahFEhxxPM+pXGvcOJ9SuF2V0PRBoYZJfifUqLiRxPqVBrwuOmSj6JNlPM+pXXudwJ9SkZJEaGovqpsCaPOc7mfUqAe7mfUpklJ1L0UK0kNRykcT6lellPM+pVjsbwxUzDe3REzg+U7oPZvzfRW//AJQhAtJWDe/sjuB5lysWKRS/IgtGOdVkcT6lS/1vU+pV5tfwLKGGSCRlQ0Z3WjdkA6NJsewPksS/eGqZ42iRzKXReNrDzPqU3FPcan1KzkMuVZxHCRodSLaTU9z7qUZUHuye590aliL3BrRck2sqkrHdLYaGJzjZoJPIC5+itIfDVS4XETvMtb7lTqdrCjH6cGZD88hHHkOSqf8AxaZx3v1HZ6q704rszPPN+0cqdlyxf+pG9nUtNvXRLOerPZ/imoj1O8OR0I6hXEcNJWgkD/TzHiPkJ6t09FHgUvayLyWvev8AUYx8qHvq22xsCWnP8xvwn5Xtyx3Y8OxVe2FZ5RcXTNcZqStCk2VXykhXzoQq2sg5KRCxWGZPMkwqgA3TsBT0KmPtciRlKsCaiUIw1kpOxOcErK5AgvG1GuhKLnokR6V9krI9TkBKXc0qEZx4PBRDyjxRoj4EbBQpvLoKY/06J/pFCUxJ0anHAUd0dla+H9kPqHgNBDB8z7fC0fc9EUnLSBJxjtidBsyWZwbG0uPQGwHMngtlQbMgosm009vmI+FnMMH31Vj+q2CMRQ3DdSf6nHqqie4ubEuPNbIYlDb7MGTNLI6WkLbWr5ZTdxsP9o+6ppAVby9ddbJCXJ0xzPulltjQVIJsPab4pG2OL2PKyW8Z7OaJy5trSAPAGg4ELjYetvJH8Xu3RA7m1w9CP3QaagyQa9RGTdSWRYhYKQnuuh4WdtmuhoyWJ7lPbLqP5jc8UlLFk9z7rsTCDdLF07GltUOVovI7W9zlCZhN1EZOeaTnJbjVapQ+jDCVaLCneCm422N2mx6Kijmt0VjT1Sqtou42a3ZW33sFn/E3QtOh8ij1ew4agF9MRG/jE4/CT/b/ALfZZyM3Fzj2TdPVOYQWk3HFWc1JVJWUcHF3B0yuqoXRuLHtLXDBB1/Oqr523C+girhq4/06gWeMNkHzNPCx5dCst4h8PyUvxH44j8srdOgcP6T9FTPBx2to04vIT1LTMo+CxTEMCg6YFHp5VXReEDEVhsvby4UoxNzkB5XXOQC9EBMhCc1EvdRIQCkcaFGRgRAF4tRCAa1GAXmsRbKMAAWRWOQywk2AJJwANStfsXw4yICSpy/VsXAci/n2VkMbm9FeTMsa2JbG8MmUCSV25F/1PHQcB1V9W1wa0RRDdY0WAHIYF0tXVrnusDjSw4DlhQbROtcWv1K1wioqonPnJzdyOZtrcpComI1t3yExPG9o+IgDoqqofc5SzkW48e7PCQFdv1CWMgvZMwEaf4SQ2x5qjzoRcfh8rJTxp8sI5Nf/APn9ldsgva2eg4qk8YNvK0AW3We5V2TUDPh/rIjEPlIKIyfCZqaZIuhss3Zsdo2cjQSe591JkQUZNT3Pupscs5cMSus1p8igzs3hqiatLfNTbEALalb8cric7JHjMopAQUSGSyZr4eJCribKqa2aIs0mz6lpwXWPAGwB9f8ACthE0i4HmMj6LO0FW6wu1rwLXG7vEdRxHcLS0FQzT9FwJ6fvhWwimUZW0KSOLcjRXOyvEDmtLHgPjIsWuyCLZHoh1VCHi+6QfJZ+RhidbNroSi8btdEjxyqn2M+KPBgLDU0N3MtvPg1eziTH/uFuHC3HRYymkX0LZG1XRODmnyOh6FH214YjrgZqYNjn/rZo15OpA4O90soKauI2PK4Op9fZiop0R0yBPs2aJxa+NwI6Y9V4wvFrtIvfXosri7NynFkXOypBqsaXY0j/AOk+atB4bfYG3cfdFwYryxRn2xrhatoPDHsgT+FncDwsb8+CnBi+vEybGKW4ryq8PyMOBcWGnNIsoXbwBBFzxHWynFjepGrsQDU1s/Zkkxsxt+vD1V7B4Uc59ibNOp5LQS2gjEbNRglX48DffRnyeSkqj2Vmz9nRUovh83Pg3/ikto1bnOtc3J06fZSq3aka/dQpIw3LgSSr6+FpGdbfKW2FoYLccnqn3vaBl7OxNylJqxgGfh7j7XCo63aDMi/awI9TdFyUVoCxym7Za1RYb5Zfvf6XWdqpwDz6pSSoucLoaXa5VEnyZshDgSjmucKzo78gUhHQWyMKzhYQBb/KdRoryTXwWNJl1jcKg2+7eneQcCw9AFo6b4AXk4AusbJNvOc7mSfUoeQ/5SF8VXNsVqQFWSNyriZt0o6mWVM2uNl45mT3PupNYvE5Pc+6I1IyHmtTUTsWt5obGpiKEnAC0ePLfEy+THSkJVsR4KkqIrarVPgcRnHSyp66lWmcCjHMonPIOvmrWhq8gukA7uePpm6QmjASzbXGVTdM0tKSPoWzdpMPyuLuwA+pN0xWwueLhh5/M23mshQ7NuQSyUg6box62wtXR0EYaMO6lxe7PIG4H0WqP9KmY5xjB2mIRscw5sOysdn1ron3afRJ7RiA6D87panquF/VZ2nCWi5NZI7PpVJJHVs+MDe46L1X4ejda4GONlS+GC5rg7gVq3T56cf3WjipK2Y23F0iEdA1o0GMKEkLcHyTEkuClnSfn5+ZVM1Q0XZIU6k2nClHIFNrkqSC2yBowdUOXY7HWJAHHr0RJJdBzP0GT9vVFbUeZ/MlXxjErcpFXtG0YNjlZetkytVtaj3xcZdy/NFjqqFwJHLXN8jVNJV0Njq9izWknJ8hfHPzUp2g4ypxW0yiyQtcN3J6Ox6HgUIrRY5bM1WmMa75N+n7FVchBvY+t1bbUoJWk2Jc3kS4ub0I0I6pGOmP9TbdgqJr8NsGq7IQwdE9DTjqj08VxgW909T0LiE0IFc8gGlpjZWUNITqByumqKj3dQmqqRkbS8kAWzlXpUtmOUm3ozfiH4I9wHLuR4BZNoIKd2htIyyFx00HZCBCwZpcpHTwQ4xRFBLkYjkhFl1SaCxDsnuUzFlKMGT3KchCUX4GY2o0b90goMZXpHKRbTtCSSkqZcwysfxSm0aAEYsqoyWNwrelqt5uQPzkuljyLIv05c8cscvwydfTEc1UyMIN7cfzK3NZSg8FQ1dDrgpJxpmnHNMNs2sjDfjcI3cwWvd/8QL36klX9NtCEAfzt421kktbl8Dd1YOoprfmElK0jsosrQX46e7Po9VtKG1zNEO1rnyGUjRviL/mFjoSLtPRwOqxezNnuleABfz9br6RsXYDIgD8V7aE3b5tNwrItz2yjIli0maChi3W2aCO2R5K4pJDbJJ62z2KroKoNsN0Dq0fayZEl9Hj6g+ytZkG5nhunyn6Hl2z+YUP1M/nFU1dW7psTa4PG7T2PA8U3BU3AyP3v/3VclYysuo26HhoppKCosy/vxzhNSOxcfnJJFDSbA3yTyx6kG3c4Rmstk6n8wqar2i2N2SOdielr2/7Kvg/iNs8P3HVDQb2LtWjpvjHPphWJIVmrAJ/AqXbNK5wO6ALaA6E8C63BX9PNG9ocxwc0jBaQWntZCqsjIViFuj5VtGpnicQA0+RyfVLUviR1910ef7HGy1+3aC+bX5LLO2Qb4yeJ53JBVTTT0bMcoONSHP/ABRrm5aT3Av2xbCFFSmQ30HK5x2um6fZ+dMDACblp3gfAFHb7JcV7TkFE1tuKeY02uB9FQS7YkjOWDzBC7B4se42DG9UFkigPHNq0aAztaLnhqsF4v2yJXBjDdg1I4lC29tmWV5aXDdHBuL9+apjGqcue1SL8PjV/TIh54KUcxU42Iu4Fms18STJSuGfohvQyUBnouGPye5903G9IluT3PupNcQkAWO+ouel43qTioSiL5FyOpc04NkKQoe8mi6dglFSVDTvEkrTu7rCOxuiCWWUXLCB/wAcfVBpY4yfjHYqxppgCAT8PdboS5ds586h8bEpqLGR5WVfLshxw0YP0WvfSxvsWusVKEAYOo1624qx40J67Rntj7GMbg51hxv/AFArY0JsL71+h19RqqmukDc3Fkk2usb3H52R0imcnLZf1+2Gwtc5xGAe6+QeIfGlTUONpHRx3+FjCQbcC4g6rWbZD6lpYzJIOnBfPJtmyA7hjk3hgANcSfIDqgpWwVobqqiRkMT21ZkbIXb0Jef1YXMOrm3Nmu4HF+IC+l+DNsvkjaDnAz2WI2L/AA+qqmxc39GO4+J4dvm/KMZ54NivqGwPC4pBuF7naaWB9uyMl9Ej+mx2ZTl8Q9D2P5dErAWMB4gD7XTdJK1jAHWbb6dyvbQiD24sRzBBR40rBZ8J/ibtZ7iIx8O8SCQbY4gd7rLbNr4I4ZYpKVkr3bpilOHREX3t45LmnHw40ORqPtu3vAcNY2xu14GosHA97Z4LB1f8J6sOs18L2/7nFzXgdWhpB73Ui6DJWd/hbteSKo/SaXGCS5awuuY3B2nYhfZ5J7jish4N8FMpLOeWvcAcgXO8eJOgAGAOpOpV++o3SR6X5eqi7BI7VNDgq4QZOE06fP7WUP1W2zdN2BAjEMAYCLFTi/zfuqDbFcGWsVUTbdcNCeirlkjF7L4YpyWjQ7f2Q+QANf8ADxLrDTlbKyO1Gsg/lssXW+JwOnRSqPEM7sX+HkqmdxcS46lZsmWL6NmHDNe7oEYwpOjQZJLdlJsl1lZsByGyFJKjzNJSr4iigOwb5SvNkRGQL36dk4js0xiye5QnxJotsT3PugyuVA4uMKL5bLznJaVMiHJJMrm+hOZdc3U4tjTZEZuUnGnqdpUtojin2GjBGhPqjmrdbOTzK4GoUiaOaa7KpePCX4LTzOOqVEpHE+SaePLrxS7+xPt9VphNS2YsuLgWGw6sscSRr0P7LbU1ZHYYaHm2RqvnTJyOA9T+3srSl2xI0fKCOpt/9tf8K6KozOzeybSxZgDibAFqLW10dNC6acizGk20ueAbc6kkALH7L2qCSTEL3y4SD4bYzY3vdJ+N9sR1NM6Ikh1wQ69/iaQQSeOn1VkUu2B/SK4/xI/Uef1Lsb/SGZaO4181tvA3jKOd4gDxd2G4yTYkt+hXwJ9I4HmL6hfSv4YOihl3nNG9a9wSSSL4zgDPrZFSG4po+01bAwXBAPLmelkKKua7JIJ6Xdbybf6n0SI26x12h4BFs2uPi0ycckhUS3vab0a1o/6j7KOP0In9llU1o4bx/wDbb0BsUCrkAbctN+Fxn6KqG+QXBw77gPldriknbSeLBxHfI9bn7IdEodqK7GAPVZzaO2HAkK4nrf5ZJANhpjlyKwFVVFziepVGedLRr8bGpO2OS1JdqUNIxy5TG/hYGdOOlomXheDgUlO+y5FKoGw80aGGogkwoFBBDxtuuvgUIrptpwoAT/RsoPhzwToapGMI2QsJdT3PulJsJmbU9ygyJKAhRwUQEV4Qi6yKCeMaGYEVsildMCwccSbiwhXXd5QFjO8oOQt9eDlKIjrgEpOPzn90dzvTh15e4UXczj37Dl7poPixMkFNbFrW1Nug1PT/ABnul5C0EWZcnmAT6uB06DzRpGceH1PnywpwtA7n7LdF2jlSjTFmuJxnte1vz7pKqbYEm3l5AD6/RXopg7IQpdmC90bIkY+a5OBx4pqjq3tI+H0JHU/nQLSt2ONceilHsoA3wlcmWpIf2Ntlx/q8j0H5lXbdpSENO8QOdsX/ALmqjoqYCxtZWTagNti40/PVNGbFlFfA8a1wBuLXwbadzy+umqXdVcLnz/LoUk29xt+aFLVMu4Lix6HqhKZIQtie1q8n4BjiLadgqprESc7xJKnCeaxzm2zp44cULOh4o8S5IV5jiq7HR2VuMoDWWKLIUPeQGJuUN9eJSshKKI3RYMcpiZVMdQU0yS6LQqaGjUqTawJJ7Cg7pQRGzTyPye5Q3uQ5pMnufdBL0pCb3pZ7lMuQ3ZRIeY5TuhtFlx70wAwcphyXa5EUogS68SoAqIdxUIGtn1P59VxzVBrlI6+SiID/ADy/LIUgR3DKHK1aMUtUYvIjuwIltxR2V5x5+1vuUlKlt+yvsyIvWbR56KDNo3vjT91UNevU51CBakWzZidMZPvf7p+kjJ1JVdQ07jzWjo6aynEDdHY4MKqqYfiIPHgfX7LROiFllK+TdedVVmVI0eO7Z50QCi5iXkqsLsFVfCyG9HaiPkowi6JJIgA5UJQWRmEqRZHe9KlREZMKD2KTCulQgk6HKND1U1MNTWJWybCoucEJzrIL5sqVYeSL6rIue590kZsolc/J7lUs85CCQG6LmN90RU9PVJ5kqLiDlY0GoUzF1sy9IcJkhRYPTEbrpKXOiJHc44fdRkTG78lwuUWtXJGpRiTCjbyT31Nr9FBrG44+KDUyoxlsEhNKtEVo52WTbBPkQZGhdfHyyvC41ViKqOxMTcEAvpdRp8nQ/ueH2VhQUpdk8/ZWJEui52VSYV9HDyCV2ezAtwWgpohbRXKJS2V5prrN7f2MfmaLrbPpkjtCB26ba2VWSCa2W4sjjLR8tnYRcJeG97hWO0oXB5FkqyM3XPapnVTsZC8WIkQuD0z+/v8ARCdMG6g2uG3x8xFwLDOe1r4SNFnwddGhfpIpqmhoNyAdCWusfO1lATgm1iHAA2tvGx0JDb21GDzChAT2FQ3SjiZrtM5tobXte17a2XGvBNsnlZrjfXIsMjBz0RB30LALrnKdm8LnNtDe+MW81Br2m+b/APEh/wBWXCYUC9yC5qNJbgCcX04C+eowUMpkIy0q23J7lVFREruUZPcpWoYLJUGSsqI8FPxSJWRuUaFWFPQyCmGgpdiei0SMsWxZ0S4E3KEtIELGoNG5deEvGmhooFCz2LjBZH3V6MXIUXYJdHpNFXSv5hWk7UrJEDhaV0c6W2KsNs6g/RPRTNcBxKrQzqU/SsFlbEV6HKQt3tLddbdFoqSnAGiodkNBeAVsaaMbquiVyZ6h1wr6mfoFVUUQse6uqaIAA9k6EGImFyhLBgp+nYF57ErQD5v4m2d8e9wWWmbYr6j4jiH6ZXzWrYufmjxkdXxp8oi0ZsfzQrzo73sdQAQRcEAgi3IjOf7ivNCI0Kg1oXfAS1rLgNacWbY+tz7cESJha5rgRdrDGLtJ+EkHPxXJxzU7+yINEGlVDcnd2JCmIaQCPm377ujrEc7WsdMqUYc1zXXF2tLRdp0JJP8AV1+gRpChu0R7BbW0Limyc3zfTTpa9rafupGluQb5BByCRgHmb8TxRowiBqNiAyX7m5vAttu/IL2uOIPME+aScxWe6glikddEk3Lt2f/Z"/>
          <p:cNvSpPr>
            <a:spLocks noChangeAspect="1" noChangeArrowheads="1"/>
          </p:cNvSpPr>
          <p:nvPr/>
        </p:nvSpPr>
        <p:spPr bwMode="auto">
          <a:xfrm>
            <a:off x="1524000" y="-863600"/>
            <a:ext cx="2552700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eg;base64,/9j/4AAQSkZJRgABAQAAAQABAAD/2wCEAAkGBxQTEhUUExQVFRQXFRQVGBQVFRcXFBQVFBQXFxQUFBUYHCggGBwlHBQVITEhJSkrLi4uFx8zODMsNygtLisBCgoKDg0OGhAQGywcHCQsLCwsLCwsLCwsLCwsLCwsLCwsLCwsLCwsLCwsLCwsLCwsLCwsLCwsLCwsLCwsLCw3LP/AABEIALwBDAMBIgACEQEDEQH/xAAbAAACAwEBAQAAAAAAAAAAAAADBAIFBgEAB//EAD0QAAEDAwEGBAUCBQMCBwAAAAEAAgMEESExBRJBUWFxBoGRsSIyocHwE9EHI0Ji4RRScqLxFRYzgpKywv/EABkBAAIDAQAAAAAAAAAAAAAAAAECAAMEBf/EACMRAAICAgIBBQEBAAAAAAAAAAABAhEDIRIxBBMyQVFhIoH/2gAMAwEAAhEDEQA/AM0SbnJ1PE80WPe5n1P7qb2ZPc+6M1i49neRDePM+pXd88z6qZaoiNCxkjrXnmfUojGnmfUr0UaaYxBsJ2MkcT6orpDbU+qG42Q3OSESAzTHmfVK/qm+p9UWcpXfTII40nmfUqY7n1KAyRFDkwAm8eZ9VNkh5n1QFJqKFYw5/U/VV9Q48z6lNOckKgqWBI7DIb6n1KYe48z6lJRFM3uEQg3nqfUqDnnmfUqRahFEhxxPM+pXGvcOJ9SuF2V0PRBoYZJfifUqLiRxPqVBrwuOmSj6JNlPM+pXXudwJ9SkZJEaGovqpsCaPOc7mfUqAe7mfUpklJ1L0UK0kNRykcT6lellPM+pVjsbwxUzDe3REzg+U7oPZvzfRW//AJQhAtJWDe/sjuB5lysWKRS/IgtGOdVkcT6lS/1vU+pV5tfwLKGGSCRlQ0Z3WjdkA6NJsewPksS/eGqZ42iRzKXReNrDzPqU3FPcan1KzkMuVZxHCRodSLaTU9z7qUZUHuye590aliL3BrRck2sqkrHdLYaGJzjZoJPIC5+itIfDVS4XETvMtb7lTqdrCjH6cGZD88hHHkOSqf8AxaZx3v1HZ6q704rszPPN+0cqdlyxf+pG9nUtNvXRLOerPZ/imoj1O8OR0I6hXEcNJWgkD/TzHiPkJ6t09FHgUvayLyWvev8AUYx8qHvq22xsCWnP8xvwn5Xtyx3Y8OxVe2FZ5RcXTNcZqStCk2VXykhXzoQq2sg5KRCxWGZPMkwqgA3TsBT0KmPtciRlKsCaiUIw1kpOxOcErK5AgvG1GuhKLnokR6V9krI9TkBKXc0qEZx4PBRDyjxRoj4EbBQpvLoKY/06J/pFCUxJ0anHAUd0dla+H9kPqHgNBDB8z7fC0fc9EUnLSBJxjtidBsyWZwbG0uPQGwHMngtlQbMgosm009vmI+FnMMH31Vj+q2CMRQ3DdSf6nHqqie4ubEuPNbIYlDb7MGTNLI6WkLbWr5ZTdxsP9o+6ppAVby9ddbJCXJ0xzPulltjQVIJsPab4pG2OL2PKyW8Z7OaJy5trSAPAGg4ELjYetvJH8Xu3RA7m1w9CP3QaagyQa9RGTdSWRYhYKQnuuh4WdtmuhoyWJ7lPbLqP5jc8UlLFk9z7rsTCDdLF07GltUOVovI7W9zlCZhN1EZOeaTnJbjVapQ+jDCVaLCneCm422N2mx6Kijmt0VjT1Sqtou42a3ZW33sFn/E3QtOh8ij1ew4agF9MRG/jE4/CT/b/ALfZZyM3Fzj2TdPVOYQWk3HFWc1JVJWUcHF3B0yuqoXRuLHtLXDBB1/Oqr523C+girhq4/06gWeMNkHzNPCx5dCst4h8PyUvxH44j8srdOgcP6T9FTPBx2to04vIT1LTMo+CxTEMCg6YFHp5VXReEDEVhsvby4UoxNzkB5XXOQC9EBMhCc1EvdRIQCkcaFGRgRAF4tRCAa1GAXmsRbKMAAWRWOQywk2AJJwANStfsXw4yICSpy/VsXAci/n2VkMbm9FeTMsa2JbG8MmUCSV25F/1PHQcB1V9W1wa0RRDdY0WAHIYF0tXVrnusDjSw4DlhQbROtcWv1K1wioqonPnJzdyOZtrcpComI1t3yExPG9o+IgDoqqofc5SzkW48e7PCQFdv1CWMgvZMwEaf4SQ2x5qjzoRcfh8rJTxp8sI5Nf/APn9ldsgva2eg4qk8YNvK0AW3We5V2TUDPh/rIjEPlIKIyfCZqaZIuhss3Zsdo2cjQSe591JkQUZNT3Pupscs5cMSus1p8igzs3hqiatLfNTbEALalb8cric7JHjMopAQUSGSyZr4eJCribKqa2aIs0mz6lpwXWPAGwB9f8ACthE0i4HmMj6LO0FW6wu1rwLXG7vEdRxHcLS0FQzT9FwJ6fvhWwimUZW0KSOLcjRXOyvEDmtLHgPjIsWuyCLZHoh1VCHi+6QfJZ+RhidbNroSi8btdEjxyqn2M+KPBgLDU0N3MtvPg1eziTH/uFuHC3HRYymkX0LZG1XRODmnyOh6FH214YjrgZqYNjn/rZo15OpA4O90soKauI2PK4Op9fZiop0R0yBPs2aJxa+NwI6Y9V4wvFrtIvfXosri7NynFkXOypBqsaXY0j/AOk+atB4bfYG3cfdFwYryxRn2xrhatoPDHsgT+FncDwsb8+CnBi+vEybGKW4ryq8PyMOBcWGnNIsoXbwBBFzxHWynFjepGrsQDU1s/Zkkxsxt+vD1V7B4Uc59ibNOp5LQS2gjEbNRglX48DffRnyeSkqj2Vmz9nRUovh83Pg3/ikto1bnOtc3J06fZSq3aka/dQpIw3LgSSr6+FpGdbfKW2FoYLccnqn3vaBl7OxNylJqxgGfh7j7XCo63aDMi/awI9TdFyUVoCxym7Za1RYb5Zfvf6XWdqpwDz6pSSoucLoaXa5VEnyZshDgSjmucKzo78gUhHQWyMKzhYQBb/KdRoryTXwWNJl1jcKg2+7eneQcCw9AFo6b4AXk4AusbJNvOc7mSfUoeQ/5SF8VXNsVqQFWSNyriZt0o6mWVM2uNl45mT3PupNYvE5Pc+6I1IyHmtTUTsWt5obGpiKEnAC0ePLfEy+THSkJVsR4KkqIrarVPgcRnHSyp66lWmcCjHMonPIOvmrWhq8gukA7uePpm6QmjASzbXGVTdM0tKSPoWzdpMPyuLuwA+pN0xWwueLhh5/M23mshQ7NuQSyUg6box62wtXR0EYaMO6lxe7PIG4H0WqP9KmY5xjB2mIRscw5sOysdn1ron3afRJ7RiA6D87panquF/VZ2nCWi5NZI7PpVJJHVs+MDe46L1X4ejda4GONlS+GC5rg7gVq3T56cf3WjipK2Y23F0iEdA1o0GMKEkLcHyTEkuClnSfn5+ZVM1Q0XZIU6k2nClHIFNrkqSC2yBowdUOXY7HWJAHHr0RJJdBzP0GT9vVFbUeZ/MlXxjErcpFXtG0YNjlZetkytVtaj3xcZdy/NFjqqFwJHLXN8jVNJV0Njq9izWknJ8hfHPzUp2g4ypxW0yiyQtcN3J6Ox6HgUIrRY5bM1WmMa75N+n7FVchBvY+t1bbUoJWk2Jc3kS4ub0I0I6pGOmP9TbdgqJr8NsGq7IQwdE9DTjqj08VxgW909T0LiE0IFc8gGlpjZWUNITqByumqKj3dQmqqRkbS8kAWzlXpUtmOUm3ozfiH4I9wHLuR4BZNoIKd2htIyyFx00HZCBCwZpcpHTwQ4xRFBLkYjkhFl1SaCxDsnuUzFlKMGT3KchCUX4GY2o0b90goMZXpHKRbTtCSSkqZcwysfxSm0aAEYsqoyWNwrelqt5uQPzkuljyLIv05c8cscvwydfTEc1UyMIN7cfzK3NZSg8FQ1dDrgpJxpmnHNMNs2sjDfjcI3cwWvd/8QL36klX9NtCEAfzt421kktbl8Dd1YOoprfmElK0jsosrQX46e7Po9VtKG1zNEO1rnyGUjRviL/mFjoSLtPRwOqxezNnuleABfz9br6RsXYDIgD8V7aE3b5tNwrItz2yjIli0maChi3W2aCO2R5K4pJDbJJ62z2KroKoNsN0Dq0fayZEl9Hj6g+ytZkG5nhunyn6Hl2z+YUP1M/nFU1dW7psTa4PG7T2PA8U3BU3AyP3v/3VclYysuo26HhoppKCosy/vxzhNSOxcfnJJFDSbA3yTyx6kG3c4Rmstk6n8wqar2i2N2SOdielr2/7Kvg/iNs8P3HVDQb2LtWjpvjHPphWJIVmrAJ/AqXbNK5wO6ALaA6E8C63BX9PNG9ocxwc0jBaQWntZCqsjIViFuj5VtGpnicQA0+RyfVLUviR1910ef7HGy1+3aC+bX5LLO2Qb4yeJ53JBVTTT0bMcoONSHP/ABRrm5aT3Av2xbCFFSmQ30HK5x2um6fZ+dMDACblp3gfAFHb7JcV7TkFE1tuKeY02uB9FQS7YkjOWDzBC7B4se42DG9UFkigPHNq0aAztaLnhqsF4v2yJXBjDdg1I4lC29tmWV5aXDdHBuL9+apjGqcue1SL8PjV/TIh54KUcxU42Iu4Fms18STJSuGfohvQyUBnouGPye5903G9IluT3PupNcQkAWO+ouel43qTioSiL5FyOpc04NkKQoe8mi6dglFSVDTvEkrTu7rCOxuiCWWUXLCB/wAcfVBpY4yfjHYqxppgCAT8PdboS5ds586h8bEpqLGR5WVfLshxw0YP0WvfSxvsWusVKEAYOo1624qx40J67Rntj7GMbg51hxv/AFArY0JsL71+h19RqqmukDc3Fkk2usb3H52R0imcnLZf1+2Gwtc5xGAe6+QeIfGlTUONpHRx3+FjCQbcC4g6rWbZD6lpYzJIOnBfPJtmyA7hjk3hgANcSfIDqgpWwVobqqiRkMT21ZkbIXb0Jef1YXMOrm3Nmu4HF+IC+l+DNsvkjaDnAz2WI2L/AA+qqmxc39GO4+J4dvm/KMZ54NivqGwPC4pBuF7naaWB9uyMl9Ej+mx2ZTl8Q9D2P5dErAWMB4gD7XTdJK1jAHWbb6dyvbQiD24sRzBBR40rBZ8J/ibtZ7iIx8O8SCQbY4gd7rLbNr4I4ZYpKVkr3bpilOHREX3t45LmnHw40ORqPtu3vAcNY2xu14GosHA97Z4LB1f8J6sOs18L2/7nFzXgdWhpB73Ui6DJWd/hbteSKo/SaXGCS5awuuY3B2nYhfZ5J7jish4N8FMpLOeWvcAcgXO8eJOgAGAOpOpV++o3SR6X5eqi7BI7VNDgq4QZOE06fP7WUP1W2zdN2BAjEMAYCLFTi/zfuqDbFcGWsVUTbdcNCeirlkjF7L4YpyWjQ7f2Q+QANf8ADxLrDTlbKyO1Gsg/lssXW+JwOnRSqPEM7sX+HkqmdxcS46lZsmWL6NmHDNe7oEYwpOjQZJLdlJsl1lZsByGyFJKjzNJSr4iigOwb5SvNkRGQL36dk4js0xiye5QnxJotsT3PugyuVA4uMKL5bLznJaVMiHJJMrm+hOZdc3U4tjTZEZuUnGnqdpUtojin2GjBGhPqjmrdbOTzK4GoUiaOaa7KpePCX4LTzOOqVEpHE+SaePLrxS7+xPt9VphNS2YsuLgWGw6sscSRr0P7LbU1ZHYYaHm2RqvnTJyOA9T+3srSl2xI0fKCOpt/9tf8K6KozOzeybSxZgDibAFqLW10dNC6acizGk20ueAbc6kkALH7L2qCSTEL3y4SD4bYzY3vdJ+N9sR1NM6Ikh1wQ69/iaQQSeOn1VkUu2B/SK4/xI/Uef1Lsb/SGZaO4181tvA3jKOd4gDxd2G4yTYkt+hXwJ9I4HmL6hfSv4YOihl3nNG9a9wSSSL4zgDPrZFSG4po+01bAwXBAPLmelkKKua7JIJ6Xdbybf6n0SI26x12h4BFs2uPi0ycckhUS3vab0a1o/6j7KOP0In9llU1o4bx/wDbb0BsUCrkAbctN+Fxn6KqG+QXBw77gPldriknbSeLBxHfI9bn7IdEodqK7GAPVZzaO2HAkK4nrf5ZJANhpjlyKwFVVFziepVGedLRr8bGpO2OS1JdqUNIxy5TG/hYGdOOlomXheDgUlO+y5FKoGw80aGGogkwoFBBDxtuuvgUIrptpwoAT/RsoPhzwToapGMI2QsJdT3PulJsJmbU9ygyJKAhRwUQEV4Qi6yKCeMaGYEVsildMCwccSbiwhXXd5QFjO8oOQt9eDlKIjrgEpOPzn90dzvTh15e4UXczj37Dl7poPixMkFNbFrW1Nug1PT/ABnul5C0EWZcnmAT6uB06DzRpGceH1PnywpwtA7n7LdF2jlSjTFmuJxnte1vz7pKqbYEm3l5AD6/RXopg7IQpdmC90bIkY+a5OBx4pqjq3tI+H0JHU/nQLSt2ONceilHsoA3wlcmWpIf2Ntlx/q8j0H5lXbdpSENO8QOdsX/ALmqjoqYCxtZWTagNti40/PVNGbFlFfA8a1wBuLXwbadzy+umqXdVcLnz/LoUk29xt+aFLVMu4Lix6HqhKZIQtie1q8n4BjiLadgqprESc7xJKnCeaxzm2zp44cULOh4o8S5IV5jiq7HR2VuMoDWWKLIUPeQGJuUN9eJSshKKI3RYMcpiZVMdQU0yS6LQqaGjUqTawJJ7Cg7pQRGzTyPye5Q3uQ5pMnufdBL0pCb3pZ7lMuQ3ZRIeY5TuhtFlx70wAwcphyXa5EUogS68SoAqIdxUIGtn1P59VxzVBrlI6+SiID/ADy/LIUgR3DKHK1aMUtUYvIjuwIltxR2V5x5+1vuUlKlt+yvsyIvWbR56KDNo3vjT91UNevU51CBakWzZidMZPvf7p+kjJ1JVdQ07jzWjo6aynEDdHY4MKqqYfiIPHgfX7LROiFllK+TdedVVmVI0eO7Z50QCi5iXkqsLsFVfCyG9HaiPkowi6JJIgA5UJQWRmEqRZHe9KlREZMKD2KTCulQgk6HKND1U1MNTWJWybCoucEJzrIL5sqVYeSL6rIue590kZsolc/J7lUs85CCQG6LmN90RU9PVJ5kqLiDlY0GoUzF1sy9IcJkhRYPTEbrpKXOiJHc44fdRkTG78lwuUWtXJGpRiTCjbyT31Nr9FBrG44+KDUyoxlsEhNKtEVo52WTbBPkQZGhdfHyyvC41ViKqOxMTcEAvpdRp8nQ/ueH2VhQUpdk8/ZWJEui52VSYV9HDyCV2ezAtwWgpohbRXKJS2V5prrN7f2MfmaLrbPpkjtCB26ba2VWSCa2W4sjjLR8tnYRcJeG97hWO0oXB5FkqyM3XPapnVTsZC8WIkQuD0z+/v8ARCdMG6g2uG3x8xFwLDOe1r4SNFnwddGhfpIpqmhoNyAdCWusfO1lATgm1iHAA2tvGx0JDb21GDzChAT2FQ3SjiZrtM5tobXte17a2XGvBNsnlZrjfXIsMjBz0RB30LALrnKdm8LnNtDe+MW81Br2m+b/APEh/wBWXCYUC9yC5qNJbgCcX04C+eowUMpkIy0q23J7lVFREruUZPcpWoYLJUGSsqI8FPxSJWRuUaFWFPQyCmGgpdiei0SMsWxZ0S4E3KEtIELGoNG5deEvGmhooFCz2LjBZH3V6MXIUXYJdHpNFXSv5hWk7UrJEDhaV0c6W2KsNs6g/RPRTNcBxKrQzqU/SsFlbEV6HKQt3tLddbdFoqSnAGiodkNBeAVsaaMbquiVyZ6h1wr6mfoFVUUQse6uqaIAA9k6EGImFyhLBgp+nYF57ErQD5v4m2d8e9wWWmbYr6j4jiH6ZXzWrYufmjxkdXxp8oi0ZsfzQrzo73sdQAQRcEAgi3IjOf7ivNCI0Kg1oXfAS1rLgNacWbY+tz7cESJha5rgRdrDGLtJ+EkHPxXJxzU7+yINEGlVDcnd2JCmIaQCPm377ujrEc7WsdMqUYc1zXXF2tLRdp0JJP8AV1+gRpChu0R7BbW0Limyc3zfTTpa9rafupGluQb5BByCRgHmb8TxRowiBqNiAyX7m5vAttu/IL2uOIPME+aScxWe6glikddEk3Lt2f/Z"/>
          <p:cNvSpPr>
            <a:spLocks noChangeAspect="1" noChangeArrowheads="1"/>
          </p:cNvSpPr>
          <p:nvPr/>
        </p:nvSpPr>
        <p:spPr bwMode="auto">
          <a:xfrm>
            <a:off x="1524000" y="-863600"/>
            <a:ext cx="2552700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Leaving the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your “clean-up task”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sure your table area is clean (nothing on it)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Wait for Mr. Walch’s dismissal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 great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7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Materials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/>
              <a:t>Required:</a:t>
            </a:r>
          </a:p>
          <a:p>
            <a:r>
              <a:rPr lang="en-US" dirty="0" smtClean="0"/>
              <a:t>Pocket Folder</a:t>
            </a:r>
          </a:p>
          <a:p>
            <a:r>
              <a:rPr lang="en-US" dirty="0" smtClean="0"/>
              <a:t>Pencil/Pen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u="sng" dirty="0" smtClean="0"/>
              <a:t>Optional:</a:t>
            </a:r>
          </a:p>
          <a:p>
            <a:r>
              <a:rPr lang="en-US" dirty="0" smtClean="0"/>
              <a:t>Notebook</a:t>
            </a:r>
          </a:p>
          <a:p>
            <a:r>
              <a:rPr lang="en-US" dirty="0" smtClean="0"/>
              <a:t>Pencil Colors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1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</TotalTime>
  <Words>171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Tech Ed. Procedures and Expectations</vt:lpstr>
      <vt:lpstr>Entering the Shop</vt:lpstr>
      <vt:lpstr>Table Boxes</vt:lpstr>
      <vt:lpstr>The DO NOW</vt:lpstr>
      <vt:lpstr>TRACK</vt:lpstr>
      <vt:lpstr>GIVE ME 5</vt:lpstr>
      <vt:lpstr>Leaving the Shop</vt:lpstr>
      <vt:lpstr>Materials Needed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Ed. Procedures and Expectations</dc:title>
  <dc:creator>Andrew Walch</dc:creator>
  <cp:lastModifiedBy>Andrew Walch</cp:lastModifiedBy>
  <cp:revision>4</cp:revision>
  <dcterms:created xsi:type="dcterms:W3CDTF">2015-08-25T11:35:35Z</dcterms:created>
  <dcterms:modified xsi:type="dcterms:W3CDTF">2015-08-25T12:50:24Z</dcterms:modified>
</cp:coreProperties>
</file>