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1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012" y="2037575"/>
            <a:ext cx="11247120" cy="1739347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Career tech 1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13632"/>
            <a:ext cx="11853672" cy="457200"/>
          </a:xfrm>
        </p:spPr>
        <p:txBody>
          <a:bodyPr>
            <a:no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73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“ABOUT </a:t>
            </a:r>
            <a:r>
              <a:rPr lang="en-US" sz="5400" b="1" dirty="0" smtClean="0"/>
              <a:t>US” </a:t>
            </a:r>
            <a:r>
              <a:rPr lang="en-US" sz="5400" b="1" dirty="0" smtClean="0"/>
              <a:t>Project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26329"/>
            <a:ext cx="9784080" cy="467750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With a partner you are going to create a presentation giving details about yourself.  You can present the information </a:t>
            </a:r>
            <a:r>
              <a:rPr lang="en-US" sz="3200" dirty="0" smtClean="0"/>
              <a:t>one of three ways:</a:t>
            </a:r>
            <a:endParaRPr lang="en-US" sz="3200" dirty="0" smtClean="0"/>
          </a:p>
          <a:p>
            <a:pPr lvl="1"/>
            <a:r>
              <a:rPr lang="en-US" sz="2800" dirty="0" smtClean="0"/>
              <a:t>PowerPoint</a:t>
            </a:r>
          </a:p>
          <a:p>
            <a:pPr lvl="1"/>
            <a:r>
              <a:rPr lang="en-US" sz="2800" dirty="0" err="1" smtClean="0"/>
              <a:t>Prezi</a:t>
            </a:r>
            <a:endParaRPr lang="en-US" sz="2800" dirty="0" smtClean="0"/>
          </a:p>
          <a:p>
            <a:pPr lvl="1"/>
            <a:r>
              <a:rPr lang="en-US" sz="2800" dirty="0" smtClean="0"/>
              <a:t>Website</a:t>
            </a:r>
          </a:p>
          <a:p>
            <a:r>
              <a:rPr lang="en-US" sz="3200" b="1" dirty="0" smtClean="0"/>
              <a:t>Things </a:t>
            </a:r>
            <a:r>
              <a:rPr lang="en-US" sz="3200" b="1" dirty="0" smtClean="0"/>
              <a:t>to Include: </a:t>
            </a:r>
          </a:p>
          <a:p>
            <a:pPr lvl="1"/>
            <a:r>
              <a:rPr lang="en-US" sz="3000" dirty="0" smtClean="0"/>
              <a:t>A photo of yourself. </a:t>
            </a:r>
          </a:p>
          <a:p>
            <a:pPr lvl="1"/>
            <a:r>
              <a:rPr lang="en-US" sz="3000" dirty="0"/>
              <a:t>Members of your </a:t>
            </a:r>
            <a:r>
              <a:rPr lang="en-US" sz="3000" dirty="0" smtClean="0"/>
              <a:t>family (photos)</a:t>
            </a:r>
          </a:p>
          <a:p>
            <a:pPr lvl="1"/>
            <a:r>
              <a:rPr lang="en-US" sz="3000" dirty="0" smtClean="0"/>
              <a:t>Friends  </a:t>
            </a:r>
            <a:endParaRPr lang="en-US" sz="3000" dirty="0"/>
          </a:p>
          <a:p>
            <a:pPr lvl="1"/>
            <a:r>
              <a:rPr lang="en-US" sz="3000" dirty="0" smtClean="0"/>
              <a:t>Fascinating Facts- age, birthdate, grade level, etc. </a:t>
            </a:r>
          </a:p>
          <a:p>
            <a:pPr lvl="1"/>
            <a:r>
              <a:rPr lang="en-US" sz="3000" dirty="0" smtClean="0"/>
              <a:t>Favorite Things- activities, hobbies, etc. </a:t>
            </a:r>
          </a:p>
          <a:p>
            <a:pPr lvl="1"/>
            <a:r>
              <a:rPr lang="en-US" sz="3000" dirty="0" smtClean="0"/>
              <a:t>What did you do this summer? </a:t>
            </a:r>
            <a:endParaRPr lang="en-US" sz="3000" dirty="0" smtClean="0"/>
          </a:p>
          <a:p>
            <a:pPr lvl="1"/>
            <a:r>
              <a:rPr lang="en-US" sz="3000" dirty="0" smtClean="0"/>
              <a:t>Future career interests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0073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“ABOUT </a:t>
            </a:r>
            <a:r>
              <a:rPr lang="en-US" sz="6000" b="1" dirty="0" smtClean="0"/>
              <a:t>US” </a:t>
            </a:r>
            <a:r>
              <a:rPr lang="en-US" sz="6000" b="1" dirty="0"/>
              <a:t>Project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7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ABOUT </a:t>
            </a:r>
            <a:r>
              <a:rPr lang="en-US" sz="3600" b="1" dirty="0" smtClean="0"/>
              <a:t>US</a:t>
            </a:r>
            <a:r>
              <a:rPr lang="en-US" sz="3600" b="1" dirty="0" smtClean="0"/>
              <a:t> </a:t>
            </a:r>
            <a:r>
              <a:rPr lang="en-US" sz="3600" b="1" dirty="0" smtClean="0"/>
              <a:t>Rubric </a:t>
            </a:r>
          </a:p>
          <a:p>
            <a:pPr lvl="1"/>
            <a:r>
              <a:rPr lang="en-US" sz="2600" dirty="0" smtClean="0"/>
              <a:t>Name </a:t>
            </a:r>
            <a:r>
              <a:rPr lang="en-US" sz="2600" dirty="0" smtClean="0"/>
              <a:t>visible on Title </a:t>
            </a:r>
            <a:r>
              <a:rPr lang="en-US" sz="2600" dirty="0" smtClean="0"/>
              <a:t>Page- </a:t>
            </a:r>
            <a:r>
              <a:rPr lang="en-US" sz="2600" dirty="0" smtClean="0"/>
              <a:t>10 Points  </a:t>
            </a:r>
          </a:p>
          <a:p>
            <a:pPr lvl="1"/>
            <a:r>
              <a:rPr lang="en-US" sz="2600" dirty="0" smtClean="0"/>
              <a:t>Slide Design (pictures, animations, etc.)- 20 Points  </a:t>
            </a:r>
          </a:p>
          <a:p>
            <a:pPr lvl="1"/>
            <a:r>
              <a:rPr lang="en-US" sz="2600" dirty="0" smtClean="0"/>
              <a:t>Creativity- 20 Points </a:t>
            </a:r>
          </a:p>
          <a:p>
            <a:pPr lvl="1"/>
            <a:r>
              <a:rPr lang="en-US" sz="2600" dirty="0" smtClean="0"/>
              <a:t>Necessary Information </a:t>
            </a:r>
            <a:r>
              <a:rPr lang="en-US" sz="2600" dirty="0" smtClean="0"/>
              <a:t>Included (minimum 10 slides): </a:t>
            </a:r>
            <a:r>
              <a:rPr lang="en-US" sz="2600" dirty="0" smtClean="0"/>
              <a:t>20 Points</a:t>
            </a:r>
          </a:p>
          <a:p>
            <a:pPr marL="0" indent="0">
              <a:buNone/>
            </a:pPr>
            <a:r>
              <a:rPr lang="en-US" sz="2800" dirty="0" smtClean="0"/>
              <a:t>Class Presentation:</a:t>
            </a:r>
          </a:p>
          <a:p>
            <a:pPr lvl="1"/>
            <a:r>
              <a:rPr lang="en-US" sz="2600" dirty="0" smtClean="0"/>
              <a:t>Voice!- 10 Points</a:t>
            </a:r>
          </a:p>
          <a:p>
            <a:pPr lvl="1"/>
            <a:r>
              <a:rPr lang="en-US" sz="2600" dirty="0" smtClean="0"/>
              <a:t>Presentation (professionalism)- 10 Points</a:t>
            </a:r>
          </a:p>
          <a:p>
            <a:pPr lvl="1"/>
            <a:r>
              <a:rPr lang="en-US" sz="2600" dirty="0" smtClean="0"/>
              <a:t>RESPECT (being a good listener to others)- </a:t>
            </a:r>
            <a:r>
              <a:rPr lang="en-US" sz="2600" dirty="0" smtClean="0"/>
              <a:t>10 Points 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411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F56617"/>
                </a:solidFill>
              </a:rPr>
              <a:t>“ABOUT </a:t>
            </a:r>
            <a:r>
              <a:rPr lang="en-US" sz="6000" b="1" dirty="0" smtClean="0">
                <a:solidFill>
                  <a:srgbClr val="F56617"/>
                </a:solidFill>
              </a:rPr>
              <a:t>US</a:t>
            </a:r>
            <a:r>
              <a:rPr lang="en-US" sz="6000" b="1" dirty="0" smtClean="0">
                <a:solidFill>
                  <a:srgbClr val="F56617"/>
                </a:solidFill>
              </a:rPr>
              <a:t>” </a:t>
            </a:r>
            <a:r>
              <a:rPr lang="en-US" sz="6000" b="1" dirty="0">
                <a:solidFill>
                  <a:srgbClr val="F56617"/>
                </a:solidFill>
              </a:rPr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Save the </a:t>
            </a:r>
            <a:r>
              <a:rPr lang="en-US" sz="3200" dirty="0" smtClean="0"/>
              <a:t>“ABOUT US</a:t>
            </a:r>
            <a:r>
              <a:rPr lang="en-US" sz="3200" dirty="0" smtClean="0"/>
              <a:t>”</a:t>
            </a:r>
            <a:r>
              <a:rPr lang="en-US" sz="3200" dirty="0" smtClean="0"/>
              <a:t> </a:t>
            </a:r>
            <a:r>
              <a:rPr lang="en-US" sz="3200" dirty="0" smtClean="0"/>
              <a:t>Project to the Shared </a:t>
            </a:r>
            <a:r>
              <a:rPr lang="en-US" sz="3200" dirty="0" smtClean="0"/>
              <a:t>(S) Drive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SHARED DRIVE – STUDENTS – </a:t>
            </a:r>
            <a:r>
              <a:rPr lang="en-US" sz="3200" dirty="0" smtClean="0"/>
              <a:t>“</a:t>
            </a:r>
            <a:r>
              <a:rPr lang="en-US" sz="3200" dirty="0" err="1" smtClean="0"/>
              <a:t>Walch</a:t>
            </a:r>
            <a:r>
              <a:rPr lang="en-US" sz="3200" dirty="0" smtClean="0"/>
              <a:t> Tech 1” </a:t>
            </a:r>
            <a:endParaRPr lang="en-US" sz="3200" dirty="0" smtClean="0"/>
          </a:p>
          <a:p>
            <a:pPr lvl="1"/>
            <a:r>
              <a:rPr lang="en-US" sz="3200" dirty="0" smtClean="0"/>
              <a:t>Select appropriate Period.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USERNAME: S then Student ID#</a:t>
            </a:r>
          </a:p>
          <a:p>
            <a:pPr lvl="1"/>
            <a:r>
              <a:rPr lang="en-US" sz="3200" dirty="0" smtClean="0"/>
              <a:t>Password: First letter of last name-Birthdate-lowercase “s”</a:t>
            </a:r>
          </a:p>
          <a:p>
            <a:pPr lvl="2"/>
            <a:r>
              <a:rPr lang="en-US" sz="3000" dirty="0" smtClean="0"/>
              <a:t>Example: </a:t>
            </a:r>
            <a:r>
              <a:rPr lang="en-US" sz="3000" dirty="0" smtClean="0"/>
              <a:t>W10031986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313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3234</TotalTime>
  <Words>199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Banded</vt:lpstr>
      <vt:lpstr>Career tech 1</vt:lpstr>
      <vt:lpstr>“ABOUT US” Project</vt:lpstr>
      <vt:lpstr>“ABOUT US” Project</vt:lpstr>
      <vt:lpstr>“ABOUT US” Project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tech 2</dc:title>
  <dc:creator>Jerrod Wolfe</dc:creator>
  <cp:lastModifiedBy>Windows User</cp:lastModifiedBy>
  <cp:revision>16</cp:revision>
  <dcterms:created xsi:type="dcterms:W3CDTF">2014-08-26T12:26:58Z</dcterms:created>
  <dcterms:modified xsi:type="dcterms:W3CDTF">2015-08-25T16:19:43Z</dcterms:modified>
</cp:coreProperties>
</file>